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8"/>
  </p:notesMasterIdLst>
  <p:handoutMasterIdLst>
    <p:handoutMasterId r:id="rId79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6" r:id="rId14"/>
    <p:sldId id="1697" r:id="rId15"/>
    <p:sldId id="1694" r:id="rId16"/>
    <p:sldId id="1698" r:id="rId17"/>
    <p:sldId id="1683" r:id="rId18"/>
    <p:sldId id="296" r:id="rId19"/>
    <p:sldId id="297" r:id="rId20"/>
    <p:sldId id="298" r:id="rId21"/>
    <p:sldId id="1686" r:id="rId22"/>
    <p:sldId id="286" r:id="rId23"/>
    <p:sldId id="310" r:id="rId24"/>
    <p:sldId id="290" r:id="rId25"/>
    <p:sldId id="275" r:id="rId26"/>
    <p:sldId id="311" r:id="rId27"/>
    <p:sldId id="291" r:id="rId28"/>
    <p:sldId id="313" r:id="rId29"/>
    <p:sldId id="1687" r:id="rId30"/>
    <p:sldId id="315" r:id="rId31"/>
    <p:sldId id="257" r:id="rId32"/>
    <p:sldId id="258" r:id="rId33"/>
    <p:sldId id="340" r:id="rId34"/>
    <p:sldId id="342" r:id="rId35"/>
    <p:sldId id="341" r:id="rId36"/>
    <p:sldId id="259" r:id="rId37"/>
    <p:sldId id="260" r:id="rId38"/>
    <p:sldId id="264" r:id="rId39"/>
    <p:sldId id="265" r:id="rId40"/>
    <p:sldId id="270" r:id="rId41"/>
    <p:sldId id="273" r:id="rId42"/>
    <p:sldId id="287" r:id="rId43"/>
    <p:sldId id="323" r:id="rId44"/>
    <p:sldId id="281" r:id="rId45"/>
    <p:sldId id="272" r:id="rId46"/>
    <p:sldId id="261" r:id="rId47"/>
    <p:sldId id="324" r:id="rId48"/>
    <p:sldId id="292" r:id="rId49"/>
    <p:sldId id="308" r:id="rId50"/>
    <p:sldId id="325" r:id="rId51"/>
    <p:sldId id="312" r:id="rId52"/>
    <p:sldId id="326" r:id="rId53"/>
    <p:sldId id="327" r:id="rId54"/>
    <p:sldId id="314" r:id="rId55"/>
    <p:sldId id="316" r:id="rId56"/>
    <p:sldId id="320" r:id="rId57"/>
    <p:sldId id="343" r:id="rId58"/>
    <p:sldId id="328" r:id="rId59"/>
    <p:sldId id="317" r:id="rId60"/>
    <p:sldId id="321" r:id="rId61"/>
    <p:sldId id="331" r:id="rId62"/>
    <p:sldId id="318" r:id="rId63"/>
    <p:sldId id="322" r:id="rId64"/>
    <p:sldId id="329" r:id="rId65"/>
    <p:sldId id="288" r:id="rId66"/>
    <p:sldId id="330" r:id="rId67"/>
    <p:sldId id="332" r:id="rId68"/>
    <p:sldId id="267" r:id="rId69"/>
    <p:sldId id="333" r:id="rId70"/>
    <p:sldId id="336" r:id="rId71"/>
    <p:sldId id="334" r:id="rId72"/>
    <p:sldId id="299" r:id="rId73"/>
    <p:sldId id="337" r:id="rId74"/>
    <p:sldId id="1688" r:id="rId75"/>
    <p:sldId id="278" r:id="rId76"/>
    <p:sldId id="1695" r:id="rId77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42CA55-77DF-E246-9CB0-C849B79C74F0}" v="9" dt="2023-02-27T09:38:23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91"/>
    <p:restoredTop sz="94665"/>
  </p:normalViewPr>
  <p:slideViewPr>
    <p:cSldViewPr>
      <p:cViewPr>
        <p:scale>
          <a:sx n="69" d="100"/>
          <a:sy n="69" d="100"/>
        </p:scale>
        <p:origin x="392" y="68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microsoft.com/office/2016/11/relationships/changesInfo" Target="changesInfos/changesInfo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61" Type="http://schemas.openxmlformats.org/officeDocument/2006/relationships/slide" Target="slides/slide56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0542CA55-77DF-E246-9CB0-C849B79C74F0}"/>
    <pc:docChg chg="undo custSel addSld modSld">
      <pc:chgData name="Andrea Vandin" userId="a434106a-4c3d-40a3-9adb-661b1e7b96ad" providerId="ADAL" clId="{0542CA55-77DF-E246-9CB0-C849B79C74F0}" dt="2023-02-27T09:38:30.485" v="263" actId="1036"/>
      <pc:docMkLst>
        <pc:docMk/>
      </pc:docMkLst>
      <pc:sldChg chg="addSp modSp mod">
        <pc:chgData name="Andrea Vandin" userId="a434106a-4c3d-40a3-9adb-661b1e7b96ad" providerId="ADAL" clId="{0542CA55-77DF-E246-9CB0-C849B79C74F0}" dt="2023-02-27T09:32:45.010" v="218" actId="1037"/>
        <pc:sldMkLst>
          <pc:docMk/>
          <pc:sldMk cId="1189015072" sldId="1694"/>
        </pc:sldMkLst>
        <pc:spChg chg="add mod">
          <ac:chgData name="Andrea Vandin" userId="a434106a-4c3d-40a3-9adb-661b1e7b96ad" providerId="ADAL" clId="{0542CA55-77DF-E246-9CB0-C849B79C74F0}" dt="2023-02-27T09:32:45.010" v="218" actId="1037"/>
          <ac:spMkLst>
            <pc:docMk/>
            <pc:sldMk cId="1189015072" sldId="1694"/>
            <ac:spMk id="2" creationId="{D22CF6BA-FF85-6285-4971-5E55581A5847}"/>
          </ac:spMkLst>
        </pc:spChg>
      </pc:sldChg>
      <pc:sldChg chg="addSp delSp modSp add mod">
        <pc:chgData name="Andrea Vandin" userId="a434106a-4c3d-40a3-9adb-661b1e7b96ad" providerId="ADAL" clId="{0542CA55-77DF-E246-9CB0-C849B79C74F0}" dt="2023-02-27T09:30:34.449" v="181" actId="1076"/>
        <pc:sldMkLst>
          <pc:docMk/>
          <pc:sldMk cId="3678316844" sldId="1696"/>
        </pc:sldMkLst>
        <pc:spChg chg="add mod">
          <ac:chgData name="Andrea Vandin" userId="a434106a-4c3d-40a3-9adb-661b1e7b96ad" providerId="ADAL" clId="{0542CA55-77DF-E246-9CB0-C849B79C74F0}" dt="2023-02-27T09:30:07.781" v="173" actId="1076"/>
          <ac:spMkLst>
            <pc:docMk/>
            <pc:sldMk cId="3678316844" sldId="1696"/>
            <ac:spMk id="2" creationId="{516D5DF1-658C-9614-8386-55AF7BACFC7A}"/>
          </ac:spMkLst>
        </pc:spChg>
        <pc:picChg chg="del">
          <ac:chgData name="Andrea Vandin" userId="a434106a-4c3d-40a3-9adb-661b1e7b96ad" providerId="ADAL" clId="{0542CA55-77DF-E246-9CB0-C849B79C74F0}" dt="2023-02-27T09:27:42.189" v="3" actId="478"/>
          <ac:picMkLst>
            <pc:docMk/>
            <pc:sldMk cId="3678316844" sldId="1696"/>
            <ac:picMk id="4" creationId="{9BB4EFFC-5322-1E40-BABA-F4342CC43B22}"/>
          </ac:picMkLst>
        </pc:picChg>
        <pc:picChg chg="add mod">
          <ac:chgData name="Andrea Vandin" userId="a434106a-4c3d-40a3-9adb-661b1e7b96ad" providerId="ADAL" clId="{0542CA55-77DF-E246-9CB0-C849B79C74F0}" dt="2023-02-27T09:30:34.449" v="181" actId="1076"/>
          <ac:picMkLst>
            <pc:docMk/>
            <pc:sldMk cId="3678316844" sldId="1696"/>
            <ac:picMk id="5" creationId="{5ADA6FD6-216B-D6BC-8136-024EE90D023D}"/>
          </ac:picMkLst>
        </pc:picChg>
        <pc:picChg chg="add del">
          <ac:chgData name="Andrea Vandin" userId="a434106a-4c3d-40a3-9adb-661b1e7b96ad" providerId="ADAL" clId="{0542CA55-77DF-E246-9CB0-C849B79C74F0}" dt="2023-02-27T09:27:45.853" v="4" actId="478"/>
          <ac:picMkLst>
            <pc:docMk/>
            <pc:sldMk cId="3678316844" sldId="1696"/>
            <ac:picMk id="7" creationId="{7494E98C-BD24-0F42-93FF-76AB0A5C561E}"/>
          </ac:picMkLst>
        </pc:picChg>
      </pc:sldChg>
      <pc:sldChg chg="modSp add mod">
        <pc:chgData name="Andrea Vandin" userId="a434106a-4c3d-40a3-9adb-661b1e7b96ad" providerId="ADAL" clId="{0542CA55-77DF-E246-9CB0-C849B79C74F0}" dt="2023-02-27T09:31:57.917" v="198" actId="1035"/>
        <pc:sldMkLst>
          <pc:docMk/>
          <pc:sldMk cId="3617264431" sldId="1697"/>
        </pc:sldMkLst>
        <pc:picChg chg="mod">
          <ac:chgData name="Andrea Vandin" userId="a434106a-4c3d-40a3-9adb-661b1e7b96ad" providerId="ADAL" clId="{0542CA55-77DF-E246-9CB0-C849B79C74F0}" dt="2023-02-27T09:31:57.917" v="198" actId="1035"/>
          <ac:picMkLst>
            <pc:docMk/>
            <pc:sldMk cId="3617264431" sldId="1697"/>
            <ac:picMk id="5" creationId="{5ADA6FD6-216B-D6BC-8136-024EE90D023D}"/>
          </ac:picMkLst>
        </pc:picChg>
      </pc:sldChg>
      <pc:sldChg chg="addSp delSp modSp add mod">
        <pc:chgData name="Andrea Vandin" userId="a434106a-4c3d-40a3-9adb-661b1e7b96ad" providerId="ADAL" clId="{0542CA55-77DF-E246-9CB0-C849B79C74F0}" dt="2023-02-27T09:38:30.485" v="263" actId="1036"/>
        <pc:sldMkLst>
          <pc:docMk/>
          <pc:sldMk cId="4147467533" sldId="1698"/>
        </pc:sldMkLst>
        <pc:spChg chg="del">
          <ac:chgData name="Andrea Vandin" userId="a434106a-4c3d-40a3-9adb-661b1e7b96ad" providerId="ADAL" clId="{0542CA55-77DF-E246-9CB0-C849B79C74F0}" dt="2023-02-27T09:36:49.852" v="232" actId="478"/>
          <ac:spMkLst>
            <pc:docMk/>
            <pc:sldMk cId="4147467533" sldId="1698"/>
            <ac:spMk id="2" creationId="{D22CF6BA-FF85-6285-4971-5E55581A5847}"/>
          </ac:spMkLst>
        </pc:spChg>
        <pc:spChg chg="mod">
          <ac:chgData name="Andrea Vandin" userId="a434106a-4c3d-40a3-9adb-661b1e7b96ad" providerId="ADAL" clId="{0542CA55-77DF-E246-9CB0-C849B79C74F0}" dt="2023-02-27T09:33:07.253" v="229" actId="20577"/>
          <ac:spMkLst>
            <pc:docMk/>
            <pc:sldMk cId="4147467533" sldId="1698"/>
            <ac:spMk id="15" creationId="{D6EE599E-81BF-B048-84F6-C2B2E06C69FE}"/>
          </ac:spMkLst>
        </pc:spChg>
        <pc:picChg chg="del">
          <ac:chgData name="Andrea Vandin" userId="a434106a-4c3d-40a3-9adb-661b1e7b96ad" providerId="ADAL" clId="{0542CA55-77DF-E246-9CB0-C849B79C74F0}" dt="2023-02-27T09:38:05.298" v="246" actId="478"/>
          <ac:picMkLst>
            <pc:docMk/>
            <pc:sldMk cId="4147467533" sldId="1698"/>
            <ac:picMk id="4" creationId="{B949B97D-4FCA-9240-9A7B-0B7F1E8C090C}"/>
          </ac:picMkLst>
        </pc:picChg>
        <pc:picChg chg="add mod">
          <ac:chgData name="Andrea Vandin" userId="a434106a-4c3d-40a3-9adb-661b1e7b96ad" providerId="ADAL" clId="{0542CA55-77DF-E246-9CB0-C849B79C74F0}" dt="2023-02-27T09:38:29.784" v="261" actId="962"/>
          <ac:picMkLst>
            <pc:docMk/>
            <pc:sldMk cId="4147467533" sldId="1698"/>
            <ac:picMk id="5" creationId="{9659EF6B-FCCF-CCE9-E597-D036937153AA}"/>
          </ac:picMkLst>
        </pc:picChg>
        <pc:picChg chg="add del mod">
          <ac:chgData name="Andrea Vandin" userId="a434106a-4c3d-40a3-9adb-661b1e7b96ad" providerId="ADAL" clId="{0542CA55-77DF-E246-9CB0-C849B79C74F0}" dt="2023-02-27T09:38:17.231" v="247" actId="478"/>
          <ac:picMkLst>
            <pc:docMk/>
            <pc:sldMk cId="4147467533" sldId="1698"/>
            <ac:picMk id="9" creationId="{362AF2EA-32B2-7FBC-D828-6FC61F00B246}"/>
          </ac:picMkLst>
        </pc:picChg>
        <pc:picChg chg="del">
          <ac:chgData name="Andrea Vandin" userId="a434106a-4c3d-40a3-9adb-661b1e7b96ad" providerId="ADAL" clId="{0542CA55-77DF-E246-9CB0-C849B79C74F0}" dt="2023-02-27T09:36:46.187" v="230" actId="478"/>
          <ac:picMkLst>
            <pc:docMk/>
            <pc:sldMk cId="4147467533" sldId="1698"/>
            <ac:picMk id="12" creationId="{6B1BA92D-ADC6-7C4E-8E5D-2AF178261904}"/>
          </ac:picMkLst>
        </pc:picChg>
        <pc:picChg chg="del">
          <ac:chgData name="Andrea Vandin" userId="a434106a-4c3d-40a3-9adb-661b1e7b96ad" providerId="ADAL" clId="{0542CA55-77DF-E246-9CB0-C849B79C74F0}" dt="2023-02-27T09:36:47.049" v="231" actId="478"/>
          <ac:picMkLst>
            <pc:docMk/>
            <pc:sldMk cId="4147467533" sldId="1698"/>
            <ac:picMk id="13" creationId="{E711D4BB-57B0-6D4E-9CEF-BB0978945041}"/>
          </ac:picMkLst>
        </pc:picChg>
        <pc:picChg chg="add mod">
          <ac:chgData name="Andrea Vandin" userId="a434106a-4c3d-40a3-9adb-661b1e7b96ad" providerId="ADAL" clId="{0542CA55-77DF-E246-9CB0-C849B79C74F0}" dt="2023-02-27T09:38:30.485" v="263" actId="1036"/>
          <ac:picMkLst>
            <pc:docMk/>
            <pc:sldMk cId="4147467533" sldId="1698"/>
            <ac:picMk id="14" creationId="{4F22F529-E401-D8F6-E99B-0D95820F2BDC}"/>
          </ac:picMkLst>
        </pc:picChg>
      </pc:sldChg>
    </pc:docChg>
  </pc:docChgLst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10:40:00.374" v="923" actId="208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9:31:34.875" v="752" actId="20577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9:31:34.875" v="752" actId="20577"/>
          <ac:spMkLst>
            <pc:docMk/>
            <pc:sldMk cId="0" sldId="275"/>
            <ac:spMk id="16385" creationId="{441B51F7-E32E-5A42-8533-3BDFA1A55B60}"/>
          </ac:spMkLst>
        </pc:spChg>
        <pc:spChg chg="mod">
          <ac:chgData name="Andrea Vandin" userId="a434106a-4c3d-40a3-9adb-661b1e7b96ad" providerId="ADAL" clId="{843CD929-E051-A241-A948-24929D7F8D14}" dt="2022-04-06T09:28:18.348" v="719" actId="14100"/>
          <ac:spMkLst>
            <pc:docMk/>
            <pc:sldMk cId="0" sldId="275"/>
            <ac:spMk id="16388" creationId="{934EE7E5-D30A-6144-9F16-EA64CCED480B}"/>
          </ac:spMkLst>
        </pc:spChg>
        <pc:spChg chg="mod">
          <ac:chgData name="Andrea Vandin" userId="a434106a-4c3d-40a3-9adb-661b1e7b96ad" providerId="ADAL" clId="{843CD929-E051-A241-A948-24929D7F8D14}" dt="2022-04-06T09:28:04.195" v="714" actId="1036"/>
          <ac:spMkLst>
            <pc:docMk/>
            <pc:sldMk cId="0" sldId="275"/>
            <ac:spMk id="16390" creationId="{F07249C9-56F2-A84C-9FA7-26D534C9106B}"/>
          </ac:spMkLst>
        </pc:spChg>
        <pc:picChg chg="mod">
          <ac:chgData name="Andrea Vandin" userId="a434106a-4c3d-40a3-9adb-661b1e7b96ad" providerId="ADAL" clId="{843CD929-E051-A241-A948-24929D7F8D14}" dt="2022-04-06T09:28:01.314" v="711" actId="1035"/>
          <ac:picMkLst>
            <pc:docMk/>
            <pc:sldMk cId="0" sldId="275"/>
            <ac:picMk id="16389" creationId="{DA3860FD-3B7A-0B45-A22D-E730472337EC}"/>
          </ac:picMkLst>
        </pc:pic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9:23:29.117" v="629" actId="207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9:23:29.117" v="629" actId="207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9:22:32.089" v="627" actId="208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9:22:34.634" v="628" actId="208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4:37.038" v="636" actId="2085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9:23:34.536" v="630" actId="207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spChg chg="add del mod">
          <ac:chgData name="Andrea Vandin" userId="a434106a-4c3d-40a3-9adb-661b1e7b96ad" providerId="ADAL" clId="{843CD929-E051-A241-A948-24929D7F8D14}" dt="2022-04-06T09:24:19.276" v="633" actId="478"/>
          <ac:spMkLst>
            <pc:docMk/>
            <pc:sldMk cId="3485729489" sldId="1693"/>
            <ac:spMk id="18" creationId="{4FAD9C30-222B-3144-B611-14A08F2218FE}"/>
          </ac:spMkLst>
        </pc:spChg>
        <pc:spChg chg="add mod">
          <ac:chgData name="Andrea Vandin" userId="a434106a-4c3d-40a3-9adb-661b1e7b96ad" providerId="ADAL" clId="{843CD929-E051-A241-A948-24929D7F8D14}" dt="2022-04-06T09:24:37.038" v="636" actId="2085"/>
          <ac:spMkLst>
            <pc:docMk/>
            <pc:sldMk cId="3485729489" sldId="1693"/>
            <ac:spMk id="19" creationId="{90EC3A57-4AAB-8C43-ACC1-A0923ABEAB1B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3:40.132" v="631" actId="207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9:23:40.132" v="631" actId="207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10:40:00.374" v="923" actId="208"/>
        <pc:sldMkLst>
          <pc:docMk/>
          <pc:sldMk cId="850777654" sldId="1695"/>
        </pc:sldMkLst>
        <pc:spChg chg="add del mod">
          <ac:chgData name="Andrea Vandin" userId="a434106a-4c3d-40a3-9adb-661b1e7b96ad" providerId="ADAL" clId="{843CD929-E051-A241-A948-24929D7F8D14}" dt="2022-04-06T10:38:41.268" v="785" actId="478"/>
          <ac:spMkLst>
            <pc:docMk/>
            <pc:sldMk cId="850777654" sldId="1695"/>
            <ac:spMk id="2" creationId="{6308A790-7EA3-0048-A20B-F5331569B752}"/>
          </ac:spMkLst>
        </pc:spChg>
        <pc:spChg chg="add mod">
          <ac:chgData name="Andrea Vandin" userId="a434106a-4c3d-40a3-9adb-661b1e7b96ad" providerId="ADAL" clId="{843CD929-E051-A241-A948-24929D7F8D14}" dt="2022-04-06T10:40:00.374" v="923" actId="208"/>
          <ac:spMkLst>
            <pc:docMk/>
            <pc:sldMk cId="850777654" sldId="1695"/>
            <ac:spMk id="3" creationId="{4F67FCD0-4B3F-BB44-9ABB-506F35510478}"/>
          </ac:spMkLst>
        </pc:spChg>
        <pc:spChg chg="mod">
          <ac:chgData name="Andrea Vandin" userId="a434106a-4c3d-40a3-9adb-661b1e7b96ad" providerId="ADAL" clId="{843CD929-E051-A241-A948-24929D7F8D14}" dt="2022-04-06T10:39:42.294" v="919" actId="20577"/>
          <ac:spMkLst>
            <pc:docMk/>
            <pc:sldMk cId="850777654" sldId="1695"/>
            <ac:spMk id="68609" creationId="{0CF3BDB3-0EDC-2049-B0F7-08DE5C2BE57F}"/>
          </ac:spMkLst>
        </pc:spChg>
        <pc:spChg chg="del mod">
          <ac:chgData name="Andrea Vandin" userId="a434106a-4c3d-40a3-9adb-661b1e7b96ad" providerId="ADAL" clId="{843CD929-E051-A241-A948-24929D7F8D14}" dt="2022-04-06T10:38:39.199" v="784" actId="478"/>
          <ac:spMkLst>
            <pc:docMk/>
            <pc:sldMk cId="850777654" sldId="1695"/>
            <ac:spMk id="69634" creationId="{5417B5C3-92E3-1244-91DC-A18AB8D6132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2/27/23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702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053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271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6.emf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EMbeDS-education/StatsAndComputing20212022/raw/main/PDA/slides/processMining/PurchasingExample.csv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8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4344" y="3580656"/>
            <a:ext cx="23212976" cy="1184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6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2CF6BA-FF85-6285-4971-5E55581A5847}"/>
              </a:ext>
            </a:extLst>
          </p:cNvPr>
          <p:cNvSpPr txBox="1"/>
          <p:nvPr/>
        </p:nvSpPr>
        <p:spPr>
          <a:xfrm>
            <a:off x="4774208" y="4816986"/>
            <a:ext cx="34337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 also </a:t>
            </a:r>
            <a:r>
              <a:rPr lang="en-US" dirty="0" err="1"/>
              <a:t>Sima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domains, e.g., the </a:t>
            </a:r>
            <a:r>
              <a:rPr lang="it-IT" sz="2800" b="1" dirty="0">
                <a:solidFill>
                  <a:srgbClr val="FF0000"/>
                </a:solidFill>
              </a:rPr>
              <a:t>security</a:t>
            </a:r>
            <a:r>
              <a:rPr lang="it-IT" sz="2800" dirty="0"/>
              <a:t> 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9EF6B-FCCF-CCE9-E597-D036937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776" y="5654909"/>
            <a:ext cx="11307560" cy="3614379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4F22F529-E401-D8F6-E99B-0D95820F2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9768" y="2268215"/>
            <a:ext cx="7772400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6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Please download it from our wiki (Slides page)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Or here: </a:t>
            </a:r>
            <a:r>
              <a:rPr lang="en-US" altLang="en-IT" sz="2800" dirty="0" err="1">
                <a:hlinkClick r:id="rId2"/>
              </a:rPr>
              <a:t>PurchaseExample.csv</a:t>
            </a:r>
            <a:endParaRPr lang="en-US" altLang="en-IT" sz="2600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06856" y="4444752"/>
            <a:ext cx="0" cy="1435100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6" y="6100936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719788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60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altLang="en-IT" sz="3200" dirty="0"/>
              <a:t>Questions?</a:t>
            </a:r>
          </a:p>
          <a:p>
            <a:pPr marL="0" indent="0" algn="ctr" eaLnBrk="1" hangingPunct="1">
              <a:defRPr/>
            </a:pPr>
            <a:r>
              <a:rPr lang="en-US" altLang="en-IT" sz="3200" dirty="0"/>
              <a:t>Want to use these techniques in your research?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 err="1"/>
              <a:t>a.vandin@santannapisa.it</a:t>
            </a:r>
            <a:endParaRPr lang="en-US" altLang="en-IT" sz="3200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7FCD0-4B3F-BB44-9ABB-506F35510478}"/>
              </a:ext>
            </a:extLst>
          </p:cNvPr>
          <p:cNvSpPr/>
          <p:nvPr/>
        </p:nvSpPr>
        <p:spPr bwMode="auto">
          <a:xfrm>
            <a:off x="10318824" y="268288"/>
            <a:ext cx="2511268" cy="10801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7776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89" y="3692281"/>
            <a:ext cx="11559621" cy="589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168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4577</TotalTime>
  <Pages>0</Pages>
  <Words>2225</Words>
  <Characters>0</Characters>
  <Application>Microsoft Macintosh PowerPoint</Application>
  <PresentationFormat>Custom</PresentationFormat>
  <Lines>0</Lines>
  <Paragraphs>349</Paragraphs>
  <Slides>72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72</vt:i4>
      </vt:variant>
    </vt:vector>
  </HeadingPairs>
  <TitlesOfParts>
    <vt:vector size="84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We will see a simple example (purchasing process) However, PM has been applied to several domains, e.g., the security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2022-04-06T06:59:15Z</cp:lastPrinted>
  <dcterms:created xsi:type="dcterms:W3CDTF">2013-07-26T13:26:04Z</dcterms:created>
  <dcterms:modified xsi:type="dcterms:W3CDTF">2023-02-27T09:38:32Z</dcterms:modified>
</cp:coreProperties>
</file>